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5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5" Type="http://schemas.openxmlformats.org/officeDocument/2006/relationships/image" Target="../media/image105.png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6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FBAE58-DD45-6A4B-1F45-0CF4B972A2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278"/>
          <a:stretch/>
        </p:blipFill>
        <p:spPr>
          <a:xfrm>
            <a:off x="153458" y="5790658"/>
            <a:ext cx="3938904" cy="70815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237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2442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6C59F04-21B7-6572-74ED-FB8C8A2CD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58" y="4440169"/>
            <a:ext cx="8722591" cy="13810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9683D-67FC-EA58-5290-040EABC195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4933" y="5753998"/>
            <a:ext cx="1398678" cy="695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006" y="6444364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23177" y="4507896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5887580" y="5283688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559671" y="4406950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203288" y="5045651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4927</TotalTime>
  <Words>2010</Words>
  <Application>Microsoft Office PowerPoint</Application>
  <PresentationFormat>Widescreen</PresentationFormat>
  <Paragraphs>498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183</cp:revision>
  <dcterms:created xsi:type="dcterms:W3CDTF">2022-03-28T18:43:16Z</dcterms:created>
  <dcterms:modified xsi:type="dcterms:W3CDTF">2022-09-06T18:43:15Z</dcterms:modified>
</cp:coreProperties>
</file>